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91" r:id="rId4"/>
    <p:sldId id="292" r:id="rId5"/>
    <p:sldId id="293" r:id="rId6"/>
    <p:sldId id="300" r:id="rId7"/>
    <p:sldId id="295" r:id="rId8"/>
    <p:sldId id="296" r:id="rId9"/>
    <p:sldId id="297" r:id="rId10"/>
    <p:sldId id="298" r:id="rId11"/>
    <p:sldId id="299" r:id="rId12"/>
    <p:sldId id="301" r:id="rId13"/>
    <p:sldId id="302" r:id="rId14"/>
    <p:sldId id="303" r:id="rId15"/>
    <p:sldId id="304" r:id="rId16"/>
    <p:sldId id="305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71" autoAdjust="0"/>
  </p:normalViewPr>
  <p:slideViewPr>
    <p:cSldViewPr>
      <p:cViewPr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95-8A54-4800-B32A-10F3BE12A20D}" type="datetimeFigureOut">
              <a:rPr lang="en-US" smtClean="0"/>
              <a:t>5/13/2012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574-D998-4F49-B737-7E23EA673D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95-8A54-4800-B32A-10F3BE12A20D}" type="datetimeFigureOut">
              <a:rPr lang="en-US" smtClean="0"/>
              <a:t>5/13/2012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574-D998-4F49-B737-7E23EA673D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95-8A54-4800-B32A-10F3BE12A20D}" type="datetimeFigureOut">
              <a:rPr lang="en-US" smtClean="0"/>
              <a:t>5/13/2012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574-D998-4F49-B737-7E23EA673D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95-8A54-4800-B32A-10F3BE12A20D}" type="datetimeFigureOut">
              <a:rPr lang="en-US" smtClean="0"/>
              <a:t>5/13/2012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574-D998-4F49-B737-7E23EA673D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95-8A54-4800-B32A-10F3BE12A20D}" type="datetimeFigureOut">
              <a:rPr lang="en-US" smtClean="0"/>
              <a:t>5/13/2012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574-D998-4F49-B737-7E23EA673D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95-8A54-4800-B32A-10F3BE12A20D}" type="datetimeFigureOut">
              <a:rPr lang="en-US" smtClean="0"/>
              <a:t>5/13/2012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574-D998-4F49-B737-7E23EA673D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95-8A54-4800-B32A-10F3BE12A20D}" type="datetimeFigureOut">
              <a:rPr lang="en-US" smtClean="0"/>
              <a:t>5/13/2012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574-D998-4F49-B737-7E23EA673D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95-8A54-4800-B32A-10F3BE12A20D}" type="datetimeFigureOut">
              <a:rPr lang="en-US" smtClean="0"/>
              <a:t>5/13/2012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574-D998-4F49-B737-7E23EA673D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95-8A54-4800-B32A-10F3BE12A20D}" type="datetimeFigureOut">
              <a:rPr lang="en-US" smtClean="0"/>
              <a:t>5/13/2012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574-D998-4F49-B737-7E23EA673D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95-8A54-4800-B32A-10F3BE12A20D}" type="datetimeFigureOut">
              <a:rPr lang="en-US" smtClean="0"/>
              <a:t>5/13/2012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574-D998-4F49-B737-7E23EA673D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95-8A54-4800-B32A-10F3BE12A20D}" type="datetimeFigureOut">
              <a:rPr lang="en-US" smtClean="0"/>
              <a:t>5/13/2012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574-D998-4F49-B737-7E23EA673D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2EB4E95-8A54-4800-B32A-10F3BE12A20D}" type="datetimeFigureOut">
              <a:rPr lang="en-US" smtClean="0"/>
              <a:t>5/13/2012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2D85574-D998-4F49-B737-7E23EA673DCE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" y="0"/>
            <a:ext cx="91811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3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0" y="228600"/>
            <a:ext cx="43434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2400" dirty="0"/>
              <a:t>Learn to enjoy things without owning </a:t>
            </a:r>
            <a:r>
              <a:rPr lang="en-US" sz="2400" dirty="0" smtClean="0"/>
              <a:t>them.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Develop a deeper appreciation for </a:t>
            </a:r>
            <a:r>
              <a:rPr lang="en-US" sz="2400" dirty="0" smtClean="0"/>
              <a:t>creation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Look at things with a healthy </a:t>
            </a:r>
            <a:r>
              <a:rPr lang="en-US" sz="2400" dirty="0" smtClean="0"/>
              <a:t>skepticism.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Practice good </a:t>
            </a:r>
            <a:r>
              <a:rPr lang="en-US" sz="2400" dirty="0" smtClean="0"/>
              <a:t>stewardship.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92205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83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9334"/>
            <a:ext cx="7924800" cy="579438"/>
          </a:xfrm>
        </p:spPr>
        <p:txBody>
          <a:bodyPr/>
          <a:lstStyle/>
          <a:p>
            <a:pPr algn="ctr"/>
            <a:r>
              <a:rPr lang="en-US" dirty="0" smtClean="0"/>
              <a:t>Stewardship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762000"/>
            <a:ext cx="87630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Part of what it means to truly practice simplicity is stewardship</a:t>
            </a:r>
          </a:p>
          <a:p>
            <a:endParaRPr lang="en-US" sz="2400" dirty="0" smtClean="0"/>
          </a:p>
          <a:p>
            <a:r>
              <a:rPr lang="en-US" sz="2400" dirty="0" smtClean="0"/>
              <a:t>Stewardship is the voluntary and generous offering of God’s gifts of resources, time, talents and treasure for the benefit and love of God and others.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200400"/>
            <a:ext cx="5841605" cy="188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77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1600200"/>
            <a:ext cx="41910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Recognize nothing belongs to us…and everything belongs to God.</a:t>
            </a:r>
          </a:p>
          <a:p>
            <a:endParaRPr lang="en-US" sz="2400" dirty="0"/>
          </a:p>
          <a:p>
            <a:r>
              <a:rPr lang="en-US" sz="2400" dirty="0" smtClean="0"/>
              <a:t>Dt 10:14</a:t>
            </a:r>
          </a:p>
          <a:p>
            <a:r>
              <a:rPr lang="en-US" sz="2400" dirty="0" smtClean="0"/>
              <a:t>Ps 24:1</a:t>
            </a:r>
          </a:p>
          <a:p>
            <a:r>
              <a:rPr lang="en-US" sz="2400" dirty="0" smtClean="0"/>
              <a:t>Job 41:11</a:t>
            </a:r>
          </a:p>
          <a:p>
            <a:r>
              <a:rPr lang="en-US" sz="2400" dirty="0"/>
              <a:t>2 Cor 9:6-8</a:t>
            </a:r>
          </a:p>
          <a:p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579438"/>
          </a:xfrm>
        </p:spPr>
        <p:txBody>
          <a:bodyPr/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step to good stewardship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199"/>
            <a:ext cx="3947432" cy="304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0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4876800" cy="4648200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Sharing needs to be in our DNA</a:t>
            </a:r>
          </a:p>
          <a:p>
            <a:endParaRPr lang="en-US" sz="2600" dirty="0"/>
          </a:p>
          <a:p>
            <a:r>
              <a:rPr lang="en-US" sz="2600" dirty="0" smtClean="0"/>
              <a:t>Stewardships asks us…</a:t>
            </a:r>
          </a:p>
          <a:p>
            <a:pPr lvl="1"/>
            <a:r>
              <a:rPr lang="en-US" sz="2600" dirty="0" smtClean="0"/>
              <a:t>What do we need to be content?</a:t>
            </a:r>
          </a:p>
          <a:p>
            <a:pPr lvl="1"/>
            <a:r>
              <a:rPr lang="en-US" sz="2600" dirty="0" smtClean="0"/>
              <a:t>Are we willing to share?</a:t>
            </a:r>
          </a:p>
          <a:p>
            <a:pPr lvl="1"/>
            <a:r>
              <a:rPr lang="en-US" sz="2600" dirty="0" smtClean="0"/>
              <a:t>Will we live on less so others might have more.</a:t>
            </a:r>
          </a:p>
          <a:p>
            <a:pPr lvl="1"/>
            <a:r>
              <a:rPr lang="en-US" sz="2600" dirty="0" smtClean="0"/>
              <a:t>Are we doing all God would have us do with what He gave us?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655638"/>
          </a:xfrm>
        </p:spPr>
        <p:txBody>
          <a:bodyPr/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 </a:t>
            </a:r>
            <a:r>
              <a:rPr lang="en-US" dirty="0"/>
              <a:t>step to good stewardship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9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38200"/>
            <a:ext cx="4724400" cy="5334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Discipline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Disciplined use of time</a:t>
            </a:r>
          </a:p>
          <a:p>
            <a:pPr lvl="1"/>
            <a:r>
              <a:rPr lang="en-US" sz="2400" dirty="0" smtClean="0"/>
              <a:t>Godliness is the result of a disciplined spiritual life, but at the heart of a disciplined spiritual life is the discipline of time.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We need to use our time wisely</a:t>
            </a:r>
          </a:p>
          <a:p>
            <a:pPr lvl="2"/>
            <a:r>
              <a:rPr lang="en-US" sz="2400" dirty="0" smtClean="0"/>
              <a:t>Time can not be regained</a:t>
            </a:r>
          </a:p>
          <a:p>
            <a:pPr lvl="2"/>
            <a:r>
              <a:rPr lang="en-US" sz="2400" dirty="0" smtClean="0"/>
              <a:t>We are accountable to God for our time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800" cy="579438"/>
          </a:xfrm>
        </p:spPr>
        <p:txBody>
          <a:bodyPr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  </a:t>
            </a:r>
            <a:r>
              <a:rPr lang="en-US" dirty="0"/>
              <a:t>step to good stewardship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0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228600"/>
            <a:ext cx="9144000" cy="5867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Disciplined use of money</a:t>
            </a:r>
          </a:p>
          <a:p>
            <a:pPr lvl="1"/>
            <a:r>
              <a:rPr lang="en-US" sz="2400" dirty="0" smtClean="0"/>
              <a:t>Saving </a:t>
            </a:r>
            <a:r>
              <a:rPr lang="en-US" sz="2000" dirty="0" smtClean="0"/>
              <a:t>(Pr. 6; 13; 21)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Giving</a:t>
            </a:r>
          </a:p>
          <a:p>
            <a:pPr lvl="2"/>
            <a:r>
              <a:rPr lang="en-US" sz="2400" dirty="0" smtClean="0"/>
              <a:t>Is an act of worship </a:t>
            </a:r>
            <a:r>
              <a:rPr lang="en-US" sz="2000" dirty="0" smtClean="0"/>
              <a:t>(</a:t>
            </a:r>
            <a:r>
              <a:rPr lang="en-US" sz="2000" dirty="0"/>
              <a:t>P</a:t>
            </a:r>
            <a:r>
              <a:rPr lang="en-US" sz="2000" dirty="0" smtClean="0"/>
              <a:t>hil 4:18)</a:t>
            </a:r>
          </a:p>
          <a:p>
            <a:pPr lvl="2"/>
            <a:r>
              <a:rPr lang="en-US" sz="2400" dirty="0" smtClean="0"/>
              <a:t>Reflects faith in God’s provision </a:t>
            </a:r>
            <a:r>
              <a:rPr lang="en-US" sz="2000" dirty="0" smtClean="0"/>
              <a:t>(Mk 12:41-44</a:t>
            </a:r>
            <a:r>
              <a:rPr lang="en-US" sz="2400" dirty="0" smtClean="0"/>
              <a:t>)</a:t>
            </a:r>
          </a:p>
          <a:p>
            <a:pPr lvl="2"/>
            <a:r>
              <a:rPr lang="en-US" sz="2400" dirty="0" smtClean="0"/>
              <a:t>Should be sacrificial and generous </a:t>
            </a:r>
            <a:r>
              <a:rPr lang="en-US" sz="2000" dirty="0" smtClean="0"/>
              <a:t>(Mk 12)</a:t>
            </a:r>
          </a:p>
          <a:p>
            <a:pPr lvl="2"/>
            <a:r>
              <a:rPr lang="en-US" sz="2400" dirty="0" smtClean="0"/>
              <a:t>Reflects spiritual trustworthiness </a:t>
            </a:r>
            <a:r>
              <a:rPr lang="en-US" sz="2000" dirty="0" smtClean="0"/>
              <a:t>( Lk 16:10ff)</a:t>
            </a:r>
          </a:p>
          <a:p>
            <a:pPr lvl="2"/>
            <a:r>
              <a:rPr lang="en-US" sz="2400" dirty="0" smtClean="0"/>
              <a:t>Is love not legalism </a:t>
            </a:r>
            <a:r>
              <a:rPr lang="en-US" sz="2000" dirty="0" smtClean="0"/>
              <a:t>(2 Cor 9:7)</a:t>
            </a:r>
          </a:p>
          <a:p>
            <a:pPr lvl="2"/>
            <a:r>
              <a:rPr lang="en-US" sz="2400" dirty="0" smtClean="0"/>
              <a:t>Results in blessing </a:t>
            </a:r>
            <a:r>
              <a:rPr lang="en-US" sz="2000" dirty="0" smtClean="0"/>
              <a:t>(Lk 6:38; 2 Cor 9:6ff; Acts 20)</a:t>
            </a:r>
          </a:p>
          <a:p>
            <a:pPr lvl="2"/>
            <a:endParaRPr lang="en-US" sz="2400" dirty="0" smtClean="0"/>
          </a:p>
          <a:p>
            <a:pPr lvl="2"/>
            <a:endParaRPr lang="en-US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78" y="3048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78" y="2743200"/>
            <a:ext cx="190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3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9904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0334"/>
            <a:ext cx="3417465" cy="460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91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39989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9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655638"/>
          </a:xfrm>
        </p:spPr>
        <p:txBody>
          <a:bodyPr/>
          <a:lstStyle/>
          <a:p>
            <a:pPr algn="ctr"/>
            <a:r>
              <a:rPr lang="en-US" sz="4000" dirty="0" smtClean="0"/>
              <a:t>The outward disciplines: Part 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990600"/>
            <a:ext cx="9144000" cy="121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Simplicity &amp; Stewardship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96364"/>
            <a:ext cx="4991100" cy="358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89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1143000"/>
            <a:ext cx="4267200" cy="4876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Spiritual Discipline of Simplicity aims at loosening inordinate attachment to </a:t>
            </a:r>
            <a:r>
              <a:rPr lang="en-US" sz="2400" dirty="0" smtClean="0"/>
              <a:t>owning </a:t>
            </a:r>
            <a:r>
              <a:rPr lang="en-US" sz="2400" dirty="0" smtClean="0"/>
              <a:t>and having.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It involves a desire to un-complicate and untangle our lives so we can focus on what really matters.</a:t>
            </a:r>
          </a:p>
          <a:p>
            <a:endParaRPr lang="en-US" sz="2400" dirty="0"/>
          </a:p>
          <a:p>
            <a:r>
              <a:rPr lang="en-US" sz="2400" dirty="0" smtClean="0"/>
              <a:t>Life becomes much simpler when one thing matters most.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0644" y="152400"/>
            <a:ext cx="7924800" cy="579438"/>
          </a:xfrm>
        </p:spPr>
        <p:txBody>
          <a:bodyPr/>
          <a:lstStyle/>
          <a:p>
            <a:pPr algn="ctr"/>
            <a:r>
              <a:rPr lang="en-US" dirty="0" smtClean="0"/>
              <a:t>Simplicity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7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838200"/>
            <a:ext cx="4648200" cy="518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Mt 6:25-33*</a:t>
            </a:r>
          </a:p>
          <a:p>
            <a:endParaRPr lang="en-US" sz="2400" dirty="0"/>
          </a:p>
          <a:p>
            <a:r>
              <a:rPr lang="en-US" sz="2400" dirty="0" smtClean="0"/>
              <a:t>The central point of simplicity is to seek the kingdom of God and the righteousness of His kingdom first and then everything necessary will come in its proper order.</a:t>
            </a:r>
          </a:p>
          <a:p>
            <a:endParaRPr lang="en-US" sz="2400" dirty="0"/>
          </a:p>
          <a:p>
            <a:r>
              <a:rPr lang="en-US" sz="2400" dirty="0" smtClean="0"/>
              <a:t>Simplicity sets possessions in proper perspective and rejoices in God’s gracious provision.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79438"/>
          </a:xfrm>
        </p:spPr>
        <p:txBody>
          <a:bodyPr/>
          <a:lstStyle/>
          <a:p>
            <a:pPr algn="ctr"/>
            <a:r>
              <a:rPr lang="en-US" dirty="0" smtClean="0"/>
              <a:t>The central point of Simplicity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00" y="1828800"/>
            <a:ext cx="385133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92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838200"/>
            <a:ext cx="45720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don’t need the things and experiences we think we do!</a:t>
            </a:r>
          </a:p>
          <a:p>
            <a:endParaRPr lang="en-US" sz="2400" dirty="0"/>
          </a:p>
          <a:p>
            <a:r>
              <a:rPr lang="en-US" sz="2400" dirty="0" smtClean="0"/>
              <a:t>Simplicity calls for a life of joyful unconcern for possessions.</a:t>
            </a:r>
          </a:p>
          <a:p>
            <a:endParaRPr lang="en-US" sz="2400" dirty="0"/>
          </a:p>
          <a:p>
            <a:r>
              <a:rPr lang="en-US" sz="2400" dirty="0" smtClean="0"/>
              <a:t>Simplicity is the only thing that sufficiently reorients our lives so that possessions can be genuinely enjoyed without destroying our souls.</a:t>
            </a:r>
            <a:endParaRPr 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034416" y="1041779"/>
            <a:ext cx="3733800" cy="464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988" y="152400"/>
            <a:ext cx="7924800" cy="579438"/>
          </a:xfrm>
        </p:spPr>
        <p:txBody>
          <a:bodyPr/>
          <a:lstStyle/>
          <a:p>
            <a:pPr algn="ctr"/>
            <a:r>
              <a:rPr lang="en-US" dirty="0" smtClean="0"/>
              <a:t>Jesus wants us to know…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3674189" cy="494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0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8254" y="1132765"/>
            <a:ext cx="4038600" cy="41148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“The person who does not seek the kingdom first doesn’t seek it at all.”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800" cy="579438"/>
          </a:xfrm>
        </p:spPr>
        <p:txBody>
          <a:bodyPr/>
          <a:lstStyle/>
          <a:p>
            <a:pPr algn="ctr"/>
            <a:r>
              <a:rPr lang="en-US" dirty="0" smtClean="0"/>
              <a:t>Richard Foster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3815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0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" y="76200"/>
            <a:ext cx="8915400" cy="601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Because we often lack a divine center in our lives our need for security can lead us to an  attachment to things and  the discipline of simplicity cultivates the great art of letting go.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Simplicity is the inward reality of preeminent love for God and his kingdom that results in an outward life-style of putting the kingdom of God first.</a:t>
            </a:r>
          </a:p>
          <a:p>
            <a:endParaRPr lang="en-US" sz="2400" dirty="0"/>
          </a:p>
          <a:p>
            <a:r>
              <a:rPr lang="en-US" sz="2400" dirty="0" smtClean="0"/>
              <a:t>An outward simplicity without the inward reality leads to deadly legalism.</a:t>
            </a:r>
          </a:p>
          <a:p>
            <a:endParaRPr lang="en-US" sz="2400" dirty="0"/>
          </a:p>
          <a:p>
            <a:r>
              <a:rPr lang="en-US" sz="2400" dirty="0" smtClean="0"/>
              <a:t>True biblical simplicity is best represented in  two passages</a:t>
            </a:r>
          </a:p>
          <a:p>
            <a:pPr marL="0" indent="0" algn="ctr">
              <a:buNone/>
            </a:pPr>
            <a:r>
              <a:rPr lang="en-US" sz="2400" dirty="0" smtClean="0"/>
              <a:t>Mt 6:19-21* &amp; Phil 4:12*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22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503238"/>
          </a:xfrm>
        </p:spPr>
        <p:txBody>
          <a:bodyPr/>
          <a:lstStyle/>
          <a:p>
            <a:pPr algn="ctr"/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14400"/>
            <a:ext cx="8991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Does practicing the discipline of Simplicity mean we can’t have and enjoy things or experiences?  Why or why not?</a:t>
            </a:r>
          </a:p>
          <a:p>
            <a:endParaRPr lang="en-US" sz="2400" dirty="0"/>
          </a:p>
          <a:p>
            <a:r>
              <a:rPr lang="en-US" sz="2400" dirty="0" smtClean="0"/>
              <a:t>Then what does it mean?</a:t>
            </a:r>
          </a:p>
          <a:p>
            <a:endParaRPr lang="en-US" sz="2400" dirty="0"/>
          </a:p>
          <a:p>
            <a:r>
              <a:rPr lang="en-US" sz="2400" dirty="0" smtClean="0"/>
              <a:t>Once we recognize that the Bible denounces the materialist and the ascetic with equal vigor, we are prepared to understand the Christian view of Simplicity.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845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884238"/>
          </a:xfrm>
        </p:spPr>
        <p:txBody>
          <a:bodyPr/>
          <a:lstStyle/>
          <a:p>
            <a:pPr algn="ctr"/>
            <a:r>
              <a:rPr lang="en-US" dirty="0" smtClean="0"/>
              <a:t>Outward expressions of inward simplicity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143000"/>
            <a:ext cx="8991600" cy="51054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Avoid anything that distracts you from seeking first the Kingdom of God.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Assess things and activities and prioritize according to Kingdom principals.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Remove distractions and preoccupations with things.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Buy things for their usefulness and not status.</a:t>
            </a:r>
          </a:p>
          <a:p>
            <a:endParaRPr lang="en-US" sz="2400" dirty="0" smtClean="0"/>
          </a:p>
          <a:p>
            <a:r>
              <a:rPr lang="en-US" sz="2400" dirty="0"/>
              <a:t>Reject anything that produces </a:t>
            </a:r>
            <a:r>
              <a:rPr lang="en-US" sz="2400" dirty="0" smtClean="0"/>
              <a:t>addiction.</a:t>
            </a:r>
            <a:endParaRPr lang="en-US" sz="2400" dirty="0"/>
          </a:p>
          <a:p>
            <a:pPr lvl="1"/>
            <a:r>
              <a:rPr lang="en-US" sz="2400" dirty="0"/>
              <a:t>Understanding that the abuse of something does not negate its proper use.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856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Horiz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1665</TotalTime>
  <Words>656</Words>
  <Application>Microsoft Office PowerPoint</Application>
  <PresentationFormat>On-screen Show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Horizon</vt:lpstr>
      <vt:lpstr>PowerPoint Presentation</vt:lpstr>
      <vt:lpstr>The outward disciplines: Part 2</vt:lpstr>
      <vt:lpstr>Simplicity</vt:lpstr>
      <vt:lpstr>The central point of Simplicity</vt:lpstr>
      <vt:lpstr>Jesus wants us to know…</vt:lpstr>
      <vt:lpstr>Richard Foster</vt:lpstr>
      <vt:lpstr>PowerPoint Presentation</vt:lpstr>
      <vt:lpstr>Question</vt:lpstr>
      <vt:lpstr>Outward expressions of inward simplicity</vt:lpstr>
      <vt:lpstr>PowerPoint Presentation</vt:lpstr>
      <vt:lpstr>Stewardship</vt:lpstr>
      <vt:lpstr>1st step to good stewardship</vt:lpstr>
      <vt:lpstr>2nd  step to good stewardship</vt:lpstr>
      <vt:lpstr>3rd   step to good stewardship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Disciplines</dc:title>
  <dc:creator>Briton</dc:creator>
  <cp:lastModifiedBy>Briton</cp:lastModifiedBy>
  <cp:revision>285</cp:revision>
  <dcterms:created xsi:type="dcterms:W3CDTF">2012-03-25T18:07:10Z</dcterms:created>
  <dcterms:modified xsi:type="dcterms:W3CDTF">2012-05-13T12:56:34Z</dcterms:modified>
</cp:coreProperties>
</file>